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2" r:id="rId7"/>
    <p:sldId id="264"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B907DA-F758-4250-90FD-D581AE548BFB}"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en-US"/>
        </a:p>
      </dgm:t>
    </dgm:pt>
    <dgm:pt modelId="{D29B21D7-0F8E-40E2-9BD3-45AB42672394}">
      <dgm:prSet phldrT="[Text]">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n-US" dirty="0" smtClean="0"/>
            <a:t>Restricting Type</a:t>
          </a:r>
          <a:endParaRPr lang="en-US" dirty="0"/>
        </a:p>
      </dgm:t>
    </dgm:pt>
    <dgm:pt modelId="{D1F8A59A-B520-4499-8096-0603FDC2FFDD}" type="parTrans" cxnId="{5AC3D2D9-BB17-4617-8700-A9E764CE7196}">
      <dgm:prSet/>
      <dgm:spPr/>
      <dgm:t>
        <a:bodyPr/>
        <a:lstStyle/>
        <a:p>
          <a:endParaRPr lang="en-US"/>
        </a:p>
      </dgm:t>
    </dgm:pt>
    <dgm:pt modelId="{737BDB8A-6F9F-40DC-B811-CBE0E55AD27E}" type="sibTrans" cxnId="{5AC3D2D9-BB17-4617-8700-A9E764CE7196}">
      <dgm:prSet/>
      <dgm:spPr/>
      <dgm:t>
        <a:bodyPr/>
        <a:lstStyle/>
        <a:p>
          <a:endParaRPr lang="en-US"/>
        </a:p>
      </dgm:t>
    </dgm:pt>
    <dgm:pt modelId="{89173741-9ECE-4579-9073-BBA45CA13CF1}">
      <dgm:prSet phldrT="[Text]" phldr="1"/>
      <dgm:spPr/>
      <dgm:t>
        <a:bodyPr/>
        <a:lstStyle/>
        <a:p>
          <a:endParaRPr lang="en-US" dirty="0"/>
        </a:p>
      </dgm:t>
    </dgm:pt>
    <dgm:pt modelId="{8F2A1AD1-E114-43F7-B41A-90E3EF100AE0}" type="parTrans" cxnId="{23C2760D-3303-40B5-BC40-6D30408873EB}">
      <dgm:prSet/>
      <dgm:spPr/>
      <dgm:t>
        <a:bodyPr/>
        <a:lstStyle/>
        <a:p>
          <a:endParaRPr lang="en-US"/>
        </a:p>
      </dgm:t>
    </dgm:pt>
    <dgm:pt modelId="{3B3BCCBF-F350-4A93-90A7-DF111D3BDF6E}" type="sibTrans" cxnId="{23C2760D-3303-40B5-BC40-6D30408873EB}">
      <dgm:prSet/>
      <dgm:spPr/>
      <dgm:t>
        <a:bodyPr/>
        <a:lstStyle/>
        <a:p>
          <a:endParaRPr lang="en-US"/>
        </a:p>
      </dgm:t>
    </dgm:pt>
    <dgm:pt modelId="{DE7B898F-F670-45AB-BAC2-364D4C1A2742}">
      <dgm:prSet phldrT="[Text]">
        <dgm:style>
          <a:lnRef idx="3">
            <a:schemeClr val="lt1"/>
          </a:lnRef>
          <a:fillRef idx="1">
            <a:schemeClr val="accent4"/>
          </a:fillRef>
          <a:effectRef idx="1">
            <a:schemeClr val="accent4"/>
          </a:effectRef>
          <a:fontRef idx="minor">
            <a:schemeClr val="lt1"/>
          </a:fontRef>
        </dgm:style>
      </dgm:prSet>
      <dgm:spPr/>
      <dgm:t>
        <a:bodyPr/>
        <a:lstStyle/>
        <a:p>
          <a:r>
            <a:rPr lang="en-US" dirty="0" smtClean="0"/>
            <a:t>Binge-Eating/Purging Type</a:t>
          </a:r>
          <a:endParaRPr lang="en-US" dirty="0"/>
        </a:p>
      </dgm:t>
    </dgm:pt>
    <dgm:pt modelId="{9437F9A0-BCA0-4DC4-A787-3E7C05A8DB82}" type="parTrans" cxnId="{B5CD7EDE-BCD0-405A-9BE2-53E503AB9B24}">
      <dgm:prSet/>
      <dgm:spPr/>
      <dgm:t>
        <a:bodyPr/>
        <a:lstStyle/>
        <a:p>
          <a:endParaRPr lang="en-US"/>
        </a:p>
      </dgm:t>
    </dgm:pt>
    <dgm:pt modelId="{421EEF30-CE3E-4559-9FFF-0EDB1654C4A2}" type="sibTrans" cxnId="{B5CD7EDE-BCD0-405A-9BE2-53E503AB9B24}">
      <dgm:prSet/>
      <dgm:spPr/>
      <dgm:t>
        <a:bodyPr/>
        <a:lstStyle/>
        <a:p>
          <a:endParaRPr lang="en-US"/>
        </a:p>
      </dgm:t>
    </dgm:pt>
    <dgm:pt modelId="{B15854A6-DE42-4590-9358-EC0EEB3AB0DB}">
      <dgm:prSet phldrT="[Text]" phldr="1"/>
      <dgm:spPr/>
      <dgm:t>
        <a:bodyPr/>
        <a:lstStyle/>
        <a:p>
          <a:endParaRPr lang="en-US" dirty="0"/>
        </a:p>
      </dgm:t>
    </dgm:pt>
    <dgm:pt modelId="{F53797F0-7718-4768-9BED-4FF84AAC1543}" type="parTrans" cxnId="{B7CA5134-020A-485E-BEE1-47508EACD0F6}">
      <dgm:prSet/>
      <dgm:spPr/>
      <dgm:t>
        <a:bodyPr/>
        <a:lstStyle/>
        <a:p>
          <a:endParaRPr lang="en-US"/>
        </a:p>
      </dgm:t>
    </dgm:pt>
    <dgm:pt modelId="{997574B7-4493-4E4E-9F7B-FECA3E31CD64}" type="sibTrans" cxnId="{B7CA5134-020A-485E-BEE1-47508EACD0F6}">
      <dgm:prSet/>
      <dgm:spPr/>
      <dgm:t>
        <a:bodyPr/>
        <a:lstStyle/>
        <a:p>
          <a:endParaRPr lang="en-US"/>
        </a:p>
      </dgm:t>
    </dgm:pt>
    <dgm:pt modelId="{05AAE75C-D4BB-421C-A5BB-90229C0605D3}" type="pres">
      <dgm:prSet presAssocID="{17B907DA-F758-4250-90FD-D581AE548BFB}" presName="linear" presStyleCnt="0">
        <dgm:presLayoutVars>
          <dgm:animLvl val="lvl"/>
          <dgm:resizeHandles val="exact"/>
        </dgm:presLayoutVars>
      </dgm:prSet>
      <dgm:spPr/>
    </dgm:pt>
    <dgm:pt modelId="{5CB0D4A3-7FD8-47D2-BA66-A1A216D2742B}" type="pres">
      <dgm:prSet presAssocID="{D29B21D7-0F8E-40E2-9BD3-45AB42672394}" presName="parentText" presStyleLbl="node1" presStyleIdx="0" presStyleCnt="2">
        <dgm:presLayoutVars>
          <dgm:chMax val="0"/>
          <dgm:bulletEnabled val="1"/>
        </dgm:presLayoutVars>
      </dgm:prSet>
      <dgm:spPr/>
      <dgm:t>
        <a:bodyPr/>
        <a:lstStyle/>
        <a:p>
          <a:endParaRPr lang="en-US"/>
        </a:p>
      </dgm:t>
    </dgm:pt>
    <dgm:pt modelId="{DBC026A8-1E34-48B9-8D69-BB865D31301F}" type="pres">
      <dgm:prSet presAssocID="{D29B21D7-0F8E-40E2-9BD3-45AB42672394}" presName="childText" presStyleLbl="revTx" presStyleIdx="0" presStyleCnt="2">
        <dgm:presLayoutVars>
          <dgm:bulletEnabled val="1"/>
        </dgm:presLayoutVars>
      </dgm:prSet>
      <dgm:spPr/>
    </dgm:pt>
    <dgm:pt modelId="{ECDF15E5-F9AB-4BA3-ABE2-7EAAF05FB5E9}" type="pres">
      <dgm:prSet presAssocID="{DE7B898F-F670-45AB-BAC2-364D4C1A2742}" presName="parentText" presStyleLbl="node1" presStyleIdx="1" presStyleCnt="2">
        <dgm:presLayoutVars>
          <dgm:chMax val="0"/>
          <dgm:bulletEnabled val="1"/>
        </dgm:presLayoutVars>
      </dgm:prSet>
      <dgm:spPr/>
      <dgm:t>
        <a:bodyPr/>
        <a:lstStyle/>
        <a:p>
          <a:endParaRPr lang="en-US"/>
        </a:p>
      </dgm:t>
    </dgm:pt>
    <dgm:pt modelId="{2941CA7B-14C6-44A4-9B20-9D2DC3948A66}" type="pres">
      <dgm:prSet presAssocID="{DE7B898F-F670-45AB-BAC2-364D4C1A2742}" presName="childText" presStyleLbl="revTx" presStyleIdx="1" presStyleCnt="2" custFlipVert="1" custScaleX="85185" custScaleY="137958">
        <dgm:presLayoutVars>
          <dgm:bulletEnabled val="1"/>
        </dgm:presLayoutVars>
      </dgm:prSet>
      <dgm:spPr/>
      <dgm:t>
        <a:bodyPr/>
        <a:lstStyle/>
        <a:p>
          <a:endParaRPr lang="en-US"/>
        </a:p>
      </dgm:t>
    </dgm:pt>
  </dgm:ptLst>
  <dgm:cxnLst>
    <dgm:cxn modelId="{C3A9D6E3-07BF-410E-8886-39453C550548}" type="presOf" srcId="{DE7B898F-F670-45AB-BAC2-364D4C1A2742}" destId="{ECDF15E5-F9AB-4BA3-ABE2-7EAAF05FB5E9}" srcOrd="0" destOrd="0" presId="urn:microsoft.com/office/officeart/2005/8/layout/vList2"/>
    <dgm:cxn modelId="{B7CA5134-020A-485E-BEE1-47508EACD0F6}" srcId="{DE7B898F-F670-45AB-BAC2-364D4C1A2742}" destId="{B15854A6-DE42-4590-9358-EC0EEB3AB0DB}" srcOrd="0" destOrd="0" parTransId="{F53797F0-7718-4768-9BED-4FF84AAC1543}" sibTransId="{997574B7-4493-4E4E-9F7B-FECA3E31CD64}"/>
    <dgm:cxn modelId="{845F1D42-7803-4038-BBE1-CEB1B85B7572}" type="presOf" srcId="{D29B21D7-0F8E-40E2-9BD3-45AB42672394}" destId="{5CB0D4A3-7FD8-47D2-BA66-A1A216D2742B}" srcOrd="0" destOrd="0" presId="urn:microsoft.com/office/officeart/2005/8/layout/vList2"/>
    <dgm:cxn modelId="{5AC3D2D9-BB17-4617-8700-A9E764CE7196}" srcId="{17B907DA-F758-4250-90FD-D581AE548BFB}" destId="{D29B21D7-0F8E-40E2-9BD3-45AB42672394}" srcOrd="0" destOrd="0" parTransId="{D1F8A59A-B520-4499-8096-0603FDC2FFDD}" sibTransId="{737BDB8A-6F9F-40DC-B811-CBE0E55AD27E}"/>
    <dgm:cxn modelId="{B5CD7EDE-BCD0-405A-9BE2-53E503AB9B24}" srcId="{17B907DA-F758-4250-90FD-D581AE548BFB}" destId="{DE7B898F-F670-45AB-BAC2-364D4C1A2742}" srcOrd="1" destOrd="0" parTransId="{9437F9A0-BCA0-4DC4-A787-3E7C05A8DB82}" sibTransId="{421EEF30-CE3E-4559-9FFF-0EDB1654C4A2}"/>
    <dgm:cxn modelId="{ACF6A55E-0773-4748-BFE0-E64F10F03ABC}" type="presOf" srcId="{17B907DA-F758-4250-90FD-D581AE548BFB}" destId="{05AAE75C-D4BB-421C-A5BB-90229C0605D3}" srcOrd="0" destOrd="0" presId="urn:microsoft.com/office/officeart/2005/8/layout/vList2"/>
    <dgm:cxn modelId="{23C2760D-3303-40B5-BC40-6D30408873EB}" srcId="{D29B21D7-0F8E-40E2-9BD3-45AB42672394}" destId="{89173741-9ECE-4579-9073-BBA45CA13CF1}" srcOrd="0" destOrd="0" parTransId="{8F2A1AD1-E114-43F7-B41A-90E3EF100AE0}" sibTransId="{3B3BCCBF-F350-4A93-90A7-DF111D3BDF6E}"/>
    <dgm:cxn modelId="{C166DF42-0040-4D9B-977D-C7A262040976}" type="presOf" srcId="{B15854A6-DE42-4590-9358-EC0EEB3AB0DB}" destId="{2941CA7B-14C6-44A4-9B20-9D2DC3948A66}" srcOrd="0" destOrd="0" presId="urn:microsoft.com/office/officeart/2005/8/layout/vList2"/>
    <dgm:cxn modelId="{35561D40-3BE6-488F-BEDD-92A2E742242D}" type="presOf" srcId="{89173741-9ECE-4579-9073-BBA45CA13CF1}" destId="{DBC026A8-1E34-48B9-8D69-BB865D31301F}" srcOrd="0" destOrd="0" presId="urn:microsoft.com/office/officeart/2005/8/layout/vList2"/>
    <dgm:cxn modelId="{FD44DB9A-8B22-49B3-A668-71704FE9BA0F}" type="presParOf" srcId="{05AAE75C-D4BB-421C-A5BB-90229C0605D3}" destId="{5CB0D4A3-7FD8-47D2-BA66-A1A216D2742B}" srcOrd="0" destOrd="0" presId="urn:microsoft.com/office/officeart/2005/8/layout/vList2"/>
    <dgm:cxn modelId="{5CE763DE-DDAA-43BD-8A50-866E5DB93490}" type="presParOf" srcId="{05AAE75C-D4BB-421C-A5BB-90229C0605D3}" destId="{DBC026A8-1E34-48B9-8D69-BB865D31301F}" srcOrd="1" destOrd="0" presId="urn:microsoft.com/office/officeart/2005/8/layout/vList2"/>
    <dgm:cxn modelId="{912AB895-AB8A-44A1-8FE7-A7FDE2A2C674}" type="presParOf" srcId="{05AAE75C-D4BB-421C-A5BB-90229C0605D3}" destId="{ECDF15E5-F9AB-4BA3-ABE2-7EAAF05FB5E9}" srcOrd="2" destOrd="0" presId="urn:microsoft.com/office/officeart/2005/8/layout/vList2"/>
    <dgm:cxn modelId="{94ED5BEE-8EAF-4AE7-A825-A0069BF30CAB}" type="presParOf" srcId="{05AAE75C-D4BB-421C-A5BB-90229C0605D3}" destId="{2941CA7B-14C6-44A4-9B20-9D2DC3948A66}"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B0D4A3-7FD8-47D2-BA66-A1A216D2742B}">
      <dsp:nvSpPr>
        <dsp:cNvPr id="0" name=""/>
        <dsp:cNvSpPr/>
      </dsp:nvSpPr>
      <dsp:spPr>
        <a:xfrm>
          <a:off x="0" y="34897"/>
          <a:ext cx="8229600" cy="1223235"/>
        </a:xfrm>
        <a:prstGeom prst="roundRect">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194310" tIns="194310" rIns="194310" bIns="194310" numCol="1" spcCol="1270" anchor="ctr" anchorCtr="0">
          <a:noAutofit/>
        </a:bodyPr>
        <a:lstStyle/>
        <a:p>
          <a:pPr lvl="0" algn="l" defTabSz="2266950">
            <a:lnSpc>
              <a:spcPct val="90000"/>
            </a:lnSpc>
            <a:spcBef>
              <a:spcPct val="0"/>
            </a:spcBef>
            <a:spcAft>
              <a:spcPct val="35000"/>
            </a:spcAft>
          </a:pPr>
          <a:r>
            <a:rPr lang="en-US" sz="5100" kern="1200" dirty="0" smtClean="0"/>
            <a:t>Restricting Type</a:t>
          </a:r>
          <a:endParaRPr lang="en-US" sz="5100" kern="1200" dirty="0"/>
        </a:p>
      </dsp:txBody>
      <dsp:txXfrm>
        <a:off x="59713" y="94610"/>
        <a:ext cx="8110174" cy="1103809"/>
      </dsp:txXfrm>
    </dsp:sp>
    <dsp:sp modelId="{DBC026A8-1E34-48B9-8D69-BB865D31301F}">
      <dsp:nvSpPr>
        <dsp:cNvPr id="0" name=""/>
        <dsp:cNvSpPr/>
      </dsp:nvSpPr>
      <dsp:spPr>
        <a:xfrm>
          <a:off x="0" y="1258132"/>
          <a:ext cx="8229600" cy="844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64770" rIns="362712" bIns="64770" numCol="1" spcCol="1270" anchor="t" anchorCtr="0">
          <a:noAutofit/>
        </a:bodyPr>
        <a:lstStyle/>
        <a:p>
          <a:pPr marL="285750" lvl="1" indent="-285750" algn="l" defTabSz="1778000">
            <a:lnSpc>
              <a:spcPct val="90000"/>
            </a:lnSpc>
            <a:spcBef>
              <a:spcPct val="0"/>
            </a:spcBef>
            <a:spcAft>
              <a:spcPct val="20000"/>
            </a:spcAft>
            <a:buChar char="••"/>
          </a:pPr>
          <a:endParaRPr lang="en-US" sz="4000" kern="1200" dirty="0"/>
        </a:p>
      </dsp:txBody>
      <dsp:txXfrm>
        <a:off x="0" y="1258132"/>
        <a:ext cx="8229600" cy="844560"/>
      </dsp:txXfrm>
    </dsp:sp>
    <dsp:sp modelId="{ECDF15E5-F9AB-4BA3-ABE2-7EAAF05FB5E9}">
      <dsp:nvSpPr>
        <dsp:cNvPr id="0" name=""/>
        <dsp:cNvSpPr/>
      </dsp:nvSpPr>
      <dsp:spPr>
        <a:xfrm>
          <a:off x="0" y="2102692"/>
          <a:ext cx="8229600" cy="1223235"/>
        </a:xfrm>
        <a:prstGeom prst="roundRect">
          <a:avLst/>
        </a:prstGeom>
        <a:solidFill>
          <a:schemeClr val="accent4"/>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4"/>
        </a:fillRef>
        <a:effectRef idx="1">
          <a:schemeClr val="accent4"/>
        </a:effectRef>
        <a:fontRef idx="minor">
          <a:schemeClr val="lt1"/>
        </a:fontRef>
      </dsp:style>
      <dsp:txBody>
        <a:bodyPr spcFirstLastPara="0" vert="horz" wrap="square" lIns="194310" tIns="194310" rIns="194310" bIns="194310" numCol="1" spcCol="1270" anchor="ctr" anchorCtr="0">
          <a:noAutofit/>
        </a:bodyPr>
        <a:lstStyle/>
        <a:p>
          <a:pPr lvl="0" algn="l" defTabSz="2266950">
            <a:lnSpc>
              <a:spcPct val="90000"/>
            </a:lnSpc>
            <a:spcBef>
              <a:spcPct val="0"/>
            </a:spcBef>
            <a:spcAft>
              <a:spcPct val="35000"/>
            </a:spcAft>
          </a:pPr>
          <a:r>
            <a:rPr lang="en-US" sz="5100" kern="1200" dirty="0" smtClean="0"/>
            <a:t>Binge-Eating/Purging Type</a:t>
          </a:r>
          <a:endParaRPr lang="en-US" sz="5100" kern="1200" dirty="0"/>
        </a:p>
      </dsp:txBody>
      <dsp:txXfrm>
        <a:off x="59713" y="2162405"/>
        <a:ext cx="8110174" cy="1103809"/>
      </dsp:txXfrm>
    </dsp:sp>
    <dsp:sp modelId="{2941CA7B-14C6-44A4-9B20-9D2DC3948A66}">
      <dsp:nvSpPr>
        <dsp:cNvPr id="0" name=""/>
        <dsp:cNvSpPr/>
      </dsp:nvSpPr>
      <dsp:spPr>
        <a:xfrm flipV="1">
          <a:off x="609607" y="3325927"/>
          <a:ext cx="7010384" cy="11651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64770" rIns="362712" bIns="64770" numCol="1" spcCol="1270" anchor="t" anchorCtr="0">
          <a:noAutofit/>
        </a:bodyPr>
        <a:lstStyle/>
        <a:p>
          <a:pPr marL="285750" lvl="1" indent="-285750" algn="l" defTabSz="1778000">
            <a:lnSpc>
              <a:spcPct val="90000"/>
            </a:lnSpc>
            <a:spcBef>
              <a:spcPct val="0"/>
            </a:spcBef>
            <a:spcAft>
              <a:spcPct val="20000"/>
            </a:spcAft>
            <a:buChar char="••"/>
          </a:pPr>
          <a:endParaRPr lang="en-US" sz="4000" kern="1200" dirty="0"/>
        </a:p>
      </dsp:txBody>
      <dsp:txXfrm rot="10800000">
        <a:off x="609607" y="3325927"/>
        <a:ext cx="7010384" cy="116513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2E2085A-CFF4-4421-A1B9-FD8DA1636222}"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24D3EE-FF1A-4957-BB04-D0657C1579AF}" type="slidenum">
              <a:rPr lang="en-US" smtClean="0"/>
              <a:t>‹#›</a:t>
            </a:fld>
            <a:endParaRPr lang="en-US"/>
          </a:p>
        </p:txBody>
      </p:sp>
    </p:spTree>
    <p:extLst>
      <p:ext uri="{BB962C8B-B14F-4D97-AF65-F5344CB8AC3E}">
        <p14:creationId xmlns:p14="http://schemas.microsoft.com/office/powerpoint/2010/main" val="18001849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E2085A-CFF4-4421-A1B9-FD8DA1636222}"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24D3EE-FF1A-4957-BB04-D0657C1579AF}" type="slidenum">
              <a:rPr lang="en-US" smtClean="0"/>
              <a:t>‹#›</a:t>
            </a:fld>
            <a:endParaRPr lang="en-US"/>
          </a:p>
        </p:txBody>
      </p:sp>
    </p:spTree>
    <p:extLst>
      <p:ext uri="{BB962C8B-B14F-4D97-AF65-F5344CB8AC3E}">
        <p14:creationId xmlns:p14="http://schemas.microsoft.com/office/powerpoint/2010/main" val="4058617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E2085A-CFF4-4421-A1B9-FD8DA1636222}"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24D3EE-FF1A-4957-BB04-D0657C1579AF}" type="slidenum">
              <a:rPr lang="en-US" smtClean="0"/>
              <a:t>‹#›</a:t>
            </a:fld>
            <a:endParaRPr lang="en-US"/>
          </a:p>
        </p:txBody>
      </p:sp>
    </p:spTree>
    <p:extLst>
      <p:ext uri="{BB962C8B-B14F-4D97-AF65-F5344CB8AC3E}">
        <p14:creationId xmlns:p14="http://schemas.microsoft.com/office/powerpoint/2010/main" val="2851812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E2085A-CFF4-4421-A1B9-FD8DA1636222}"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24D3EE-FF1A-4957-BB04-D0657C1579AF}" type="slidenum">
              <a:rPr lang="en-US" smtClean="0"/>
              <a:t>‹#›</a:t>
            </a:fld>
            <a:endParaRPr lang="en-US"/>
          </a:p>
        </p:txBody>
      </p:sp>
    </p:spTree>
    <p:extLst>
      <p:ext uri="{BB962C8B-B14F-4D97-AF65-F5344CB8AC3E}">
        <p14:creationId xmlns:p14="http://schemas.microsoft.com/office/powerpoint/2010/main" val="26819138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2E2085A-CFF4-4421-A1B9-FD8DA1636222}" type="datetimeFigureOut">
              <a:rPr lang="en-US" smtClean="0"/>
              <a:t>4/2/2020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24D3EE-FF1A-4957-BB04-D0657C1579AF}" type="slidenum">
              <a:rPr lang="en-US" smtClean="0"/>
              <a:t>‹#›</a:t>
            </a:fld>
            <a:endParaRPr lang="en-US"/>
          </a:p>
        </p:txBody>
      </p:sp>
    </p:spTree>
    <p:extLst>
      <p:ext uri="{BB962C8B-B14F-4D97-AF65-F5344CB8AC3E}">
        <p14:creationId xmlns:p14="http://schemas.microsoft.com/office/powerpoint/2010/main" val="3840559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2E2085A-CFF4-4421-A1B9-FD8DA1636222}" type="datetimeFigureOut">
              <a:rPr lang="en-US" smtClean="0"/>
              <a:t>4/2/2020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24D3EE-FF1A-4957-BB04-D0657C1579AF}" type="slidenum">
              <a:rPr lang="en-US" smtClean="0"/>
              <a:t>‹#›</a:t>
            </a:fld>
            <a:endParaRPr lang="en-US"/>
          </a:p>
        </p:txBody>
      </p:sp>
    </p:spTree>
    <p:extLst>
      <p:ext uri="{BB962C8B-B14F-4D97-AF65-F5344CB8AC3E}">
        <p14:creationId xmlns:p14="http://schemas.microsoft.com/office/powerpoint/2010/main" val="8219570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2E2085A-CFF4-4421-A1B9-FD8DA1636222}" type="datetimeFigureOut">
              <a:rPr lang="en-US" smtClean="0"/>
              <a:t>4/2/2020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24D3EE-FF1A-4957-BB04-D0657C1579AF}" type="slidenum">
              <a:rPr lang="en-US" smtClean="0"/>
              <a:t>‹#›</a:t>
            </a:fld>
            <a:endParaRPr lang="en-US"/>
          </a:p>
        </p:txBody>
      </p:sp>
    </p:spTree>
    <p:extLst>
      <p:ext uri="{BB962C8B-B14F-4D97-AF65-F5344CB8AC3E}">
        <p14:creationId xmlns:p14="http://schemas.microsoft.com/office/powerpoint/2010/main" val="1331446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2E2085A-CFF4-4421-A1B9-FD8DA1636222}" type="datetimeFigureOut">
              <a:rPr lang="en-US" smtClean="0"/>
              <a:t>4/2/2020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24D3EE-FF1A-4957-BB04-D0657C1579AF}" type="slidenum">
              <a:rPr lang="en-US" smtClean="0"/>
              <a:t>‹#›</a:t>
            </a:fld>
            <a:endParaRPr lang="en-US"/>
          </a:p>
        </p:txBody>
      </p:sp>
    </p:spTree>
    <p:extLst>
      <p:ext uri="{BB962C8B-B14F-4D97-AF65-F5344CB8AC3E}">
        <p14:creationId xmlns:p14="http://schemas.microsoft.com/office/powerpoint/2010/main" val="634177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E2085A-CFF4-4421-A1B9-FD8DA1636222}" type="datetimeFigureOut">
              <a:rPr lang="en-US" smtClean="0"/>
              <a:t>4/2/2020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B24D3EE-FF1A-4957-BB04-D0657C1579AF}" type="slidenum">
              <a:rPr lang="en-US" smtClean="0"/>
              <a:t>‹#›</a:t>
            </a:fld>
            <a:endParaRPr lang="en-US"/>
          </a:p>
        </p:txBody>
      </p:sp>
    </p:spTree>
    <p:extLst>
      <p:ext uri="{BB962C8B-B14F-4D97-AF65-F5344CB8AC3E}">
        <p14:creationId xmlns:p14="http://schemas.microsoft.com/office/powerpoint/2010/main" val="14956357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E2085A-CFF4-4421-A1B9-FD8DA1636222}" type="datetimeFigureOut">
              <a:rPr lang="en-US" smtClean="0"/>
              <a:t>4/2/2020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24D3EE-FF1A-4957-BB04-D0657C1579AF}" type="slidenum">
              <a:rPr lang="en-US" smtClean="0"/>
              <a:t>‹#›</a:t>
            </a:fld>
            <a:endParaRPr lang="en-US"/>
          </a:p>
        </p:txBody>
      </p:sp>
    </p:spTree>
    <p:extLst>
      <p:ext uri="{BB962C8B-B14F-4D97-AF65-F5344CB8AC3E}">
        <p14:creationId xmlns:p14="http://schemas.microsoft.com/office/powerpoint/2010/main" val="26119507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E2085A-CFF4-4421-A1B9-FD8DA1636222}" type="datetimeFigureOut">
              <a:rPr lang="en-US" smtClean="0"/>
              <a:t>4/2/2020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24D3EE-FF1A-4957-BB04-D0657C1579AF}" type="slidenum">
              <a:rPr lang="en-US" smtClean="0"/>
              <a:t>‹#›</a:t>
            </a:fld>
            <a:endParaRPr lang="en-US"/>
          </a:p>
        </p:txBody>
      </p:sp>
    </p:spTree>
    <p:extLst>
      <p:ext uri="{BB962C8B-B14F-4D97-AF65-F5344CB8AC3E}">
        <p14:creationId xmlns:p14="http://schemas.microsoft.com/office/powerpoint/2010/main" val="33377788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E2085A-CFF4-4421-A1B9-FD8DA1636222}" type="datetimeFigureOut">
              <a:rPr lang="en-US" smtClean="0"/>
              <a:t>4/2/2020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24D3EE-FF1A-4957-BB04-D0657C1579AF}" type="slidenum">
              <a:rPr lang="en-US" smtClean="0"/>
              <a:t>‹#›</a:t>
            </a:fld>
            <a:endParaRPr lang="en-US"/>
          </a:p>
        </p:txBody>
      </p:sp>
    </p:spTree>
    <p:extLst>
      <p:ext uri="{BB962C8B-B14F-4D97-AF65-F5344CB8AC3E}">
        <p14:creationId xmlns:p14="http://schemas.microsoft.com/office/powerpoint/2010/main" val="19888340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Feeding and Eating disorders</a:t>
            </a:r>
            <a:endParaRPr lang="en-US" b="1" dirty="0"/>
          </a:p>
        </p:txBody>
      </p:sp>
      <p:sp>
        <p:nvSpPr>
          <p:cNvPr id="3" name="Subtitle 2"/>
          <p:cNvSpPr>
            <a:spLocks noGrp="1"/>
          </p:cNvSpPr>
          <p:nvPr>
            <p:ph type="subTitle" idx="1"/>
          </p:nvPr>
        </p:nvSpPr>
        <p:spPr/>
        <p:txBody>
          <a:bodyPr>
            <a:normAutofit/>
          </a:bodyPr>
          <a:lstStyle/>
          <a:p>
            <a:r>
              <a:rPr lang="en-US" dirty="0" smtClean="0">
                <a:solidFill>
                  <a:schemeClr val="tx1"/>
                </a:solidFill>
                <a:latin typeface="Comic Sans MS" pitchFamily="66" charset="0"/>
              </a:rPr>
              <a:t>Name </a:t>
            </a:r>
            <a:r>
              <a:rPr lang="en-US" dirty="0" err="1" smtClean="0">
                <a:solidFill>
                  <a:schemeClr val="tx1"/>
                </a:solidFill>
                <a:latin typeface="Comic Sans MS" pitchFamily="66" charset="0"/>
              </a:rPr>
              <a:t>Aniqa</a:t>
            </a:r>
            <a:r>
              <a:rPr lang="en-US" dirty="0" smtClean="0">
                <a:solidFill>
                  <a:schemeClr val="tx1"/>
                </a:solidFill>
                <a:latin typeface="Comic Sans MS" pitchFamily="66" charset="0"/>
              </a:rPr>
              <a:t> </a:t>
            </a:r>
            <a:r>
              <a:rPr lang="en-US" dirty="0" err="1" smtClean="0">
                <a:solidFill>
                  <a:schemeClr val="tx1"/>
                </a:solidFill>
                <a:latin typeface="Comic Sans MS" pitchFamily="66" charset="0"/>
              </a:rPr>
              <a:t>Akram</a:t>
            </a:r>
            <a:endParaRPr lang="en-US" dirty="0" smtClean="0">
              <a:solidFill>
                <a:schemeClr val="tx1"/>
              </a:solidFill>
              <a:latin typeface="Comic Sans MS" pitchFamily="66" charset="0"/>
            </a:endParaRPr>
          </a:p>
          <a:p>
            <a:r>
              <a:rPr lang="en-US" dirty="0" smtClean="0">
                <a:solidFill>
                  <a:schemeClr val="tx1"/>
                </a:solidFill>
                <a:latin typeface="Comic Sans MS" pitchFamily="66" charset="0"/>
              </a:rPr>
              <a:t>Roll#026</a:t>
            </a:r>
          </a:p>
          <a:p>
            <a:r>
              <a:rPr lang="en-US" dirty="0" smtClean="0">
                <a:solidFill>
                  <a:schemeClr val="tx1"/>
                </a:solidFill>
                <a:latin typeface="Comic Sans MS" pitchFamily="66" charset="0"/>
              </a:rPr>
              <a:t>Semester 5</a:t>
            </a:r>
            <a:r>
              <a:rPr lang="en-US" baseline="30000" dirty="0" smtClean="0">
                <a:solidFill>
                  <a:schemeClr val="tx1"/>
                </a:solidFill>
                <a:latin typeface="Comic Sans MS" pitchFamily="66" charset="0"/>
              </a:rPr>
              <a:t>th</a:t>
            </a:r>
            <a:endParaRPr lang="en-US" dirty="0">
              <a:solidFill>
                <a:schemeClr val="tx1"/>
              </a:solidFill>
              <a:latin typeface="Comic Sans MS" pitchFamily="66" charset="0"/>
            </a:endParaRPr>
          </a:p>
          <a:p>
            <a:endParaRPr lang="en-US" dirty="0">
              <a:solidFill>
                <a:schemeClr val="tx1"/>
              </a:solidFill>
              <a:latin typeface="Comic Sans MS" pitchFamily="66" charset="0"/>
            </a:endParaRPr>
          </a:p>
        </p:txBody>
      </p:sp>
    </p:spTree>
    <p:extLst>
      <p:ext uri="{BB962C8B-B14F-4D97-AF65-F5344CB8AC3E}">
        <p14:creationId xmlns:p14="http://schemas.microsoft.com/office/powerpoint/2010/main" val="31877429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b="1" dirty="0"/>
              <a:t>Feeding &amp; Eating Disorders</a:t>
            </a:r>
            <a:endParaRPr lang="en-US" dirty="0"/>
          </a:p>
          <a:p>
            <a:r>
              <a:rPr lang="en-US" dirty="0"/>
              <a:t>Feeding and eating disorder are characterized by a persistent disturbance of eating or eating related behavior that results in the altered consumption or absorption of food and that significantly impairs physical health or psychosocial functioning.</a:t>
            </a:r>
          </a:p>
          <a:p>
            <a:endParaRPr lang="en-US" dirty="0"/>
          </a:p>
        </p:txBody>
      </p:sp>
    </p:spTree>
    <p:extLst>
      <p:ext uri="{BB962C8B-B14F-4D97-AF65-F5344CB8AC3E}">
        <p14:creationId xmlns:p14="http://schemas.microsoft.com/office/powerpoint/2010/main" val="3267104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Subtypes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86774160"/>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365729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3">
              <a:shade val="50000"/>
            </a:schemeClr>
          </a:lnRef>
          <a:fillRef idx="1">
            <a:schemeClr val="accent3"/>
          </a:fillRef>
          <a:effectRef idx="0">
            <a:schemeClr val="accent3"/>
          </a:effectRef>
          <a:fontRef idx="minor">
            <a:schemeClr val="lt1"/>
          </a:fontRef>
        </p:style>
        <p:txBody>
          <a:bodyPr/>
          <a:lstStyle/>
          <a:p>
            <a:r>
              <a:rPr lang="en-US" b="1" dirty="0" smtClean="0"/>
              <a:t>Diagnostic Criteria</a:t>
            </a:r>
            <a:endParaRPr lang="en-US" b="1" dirty="0"/>
          </a:p>
        </p:txBody>
      </p:sp>
      <p:sp>
        <p:nvSpPr>
          <p:cNvPr id="3" name="Content Placeholder 2"/>
          <p:cNvSpPr>
            <a:spLocks noGrp="1"/>
          </p:cNvSpPr>
          <p:nvPr>
            <p:ph idx="1"/>
          </p:nvPr>
        </p:nvSpPr>
        <p:spPr/>
        <p:txBody>
          <a:bodyPr>
            <a:normAutofit/>
          </a:bodyPr>
          <a:lstStyle/>
          <a:p>
            <a:r>
              <a:rPr lang="en-US" sz="1800" dirty="0" smtClean="0"/>
              <a:t>Persistent eating of nonnutritive, nonfood substances over a period of at least 1 month.</a:t>
            </a:r>
          </a:p>
          <a:p>
            <a:r>
              <a:rPr lang="en-US" sz="1800" dirty="0" smtClean="0"/>
              <a:t>The eating of nonnutritive, nonfood substances is inappropriate to the developmental level of the individual.</a:t>
            </a:r>
          </a:p>
          <a:p>
            <a:r>
              <a:rPr lang="en-US" sz="1800" dirty="0" smtClean="0"/>
              <a:t>The Eating behavior is not a part of a culturally supported or socially normative practice.</a:t>
            </a:r>
          </a:p>
          <a:p>
            <a:r>
              <a:rPr lang="en-US" sz="1800" dirty="0" smtClean="0"/>
              <a:t>The eating behavior occurs in the context of another mental disorder or medical condition it is sufficiently severe to warrant additional clinical attention.</a:t>
            </a:r>
          </a:p>
          <a:p>
            <a:endParaRPr lang="en-US" sz="1800" dirty="0" smtClean="0"/>
          </a:p>
        </p:txBody>
      </p:sp>
    </p:spTree>
    <p:extLst>
      <p:ext uri="{BB962C8B-B14F-4D97-AF65-F5344CB8AC3E}">
        <p14:creationId xmlns:p14="http://schemas.microsoft.com/office/powerpoint/2010/main" val="10946795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3">
              <a:shade val="50000"/>
            </a:schemeClr>
          </a:lnRef>
          <a:fillRef idx="1">
            <a:schemeClr val="accent3"/>
          </a:fillRef>
          <a:effectRef idx="0">
            <a:schemeClr val="accent3"/>
          </a:effectRef>
          <a:fontRef idx="minor">
            <a:schemeClr val="lt1"/>
          </a:fontRef>
        </p:style>
        <p:txBody>
          <a:bodyPr/>
          <a:lstStyle/>
          <a:p>
            <a:r>
              <a:rPr lang="en-US" dirty="0" smtClean="0"/>
              <a:t>Symptoms</a:t>
            </a:r>
            <a:endParaRPr lang="en-US" dirty="0"/>
          </a:p>
        </p:txBody>
      </p:sp>
      <p:sp>
        <p:nvSpPr>
          <p:cNvPr id="3" name="Content Placeholder 2"/>
          <p:cNvSpPr>
            <a:spLocks noGrp="1"/>
          </p:cNvSpPr>
          <p:nvPr>
            <p:ph idx="1"/>
          </p:nvPr>
        </p:nvSpPr>
        <p:spPr/>
        <p:txBody>
          <a:bodyPr>
            <a:normAutofit/>
          </a:bodyPr>
          <a:lstStyle/>
          <a:p>
            <a:r>
              <a:rPr lang="en-US" sz="1800" dirty="0" smtClean="0"/>
              <a:t>In general , behavior and attitudes that indicates that weight loss, dieting , and control of food are becoming primary concern</a:t>
            </a:r>
          </a:p>
          <a:p>
            <a:r>
              <a:rPr lang="en-US" sz="1800" dirty="0" smtClean="0"/>
              <a:t>Preoccupation with weight , foods, calories, carbohydrates, fat grams, and dieting</a:t>
            </a:r>
          </a:p>
          <a:p>
            <a:r>
              <a:rPr lang="en-US" sz="1800" dirty="0" smtClean="0"/>
              <a:t>Refusal to eat certain foods, progressing to restrictions against whole categories of food </a:t>
            </a:r>
          </a:p>
          <a:p>
            <a:r>
              <a:rPr lang="en-US" sz="1800" dirty="0" smtClean="0"/>
              <a:t>Appears uncomfortable eating around others</a:t>
            </a:r>
          </a:p>
          <a:p>
            <a:r>
              <a:rPr lang="en-US" sz="1800" dirty="0" smtClean="0"/>
              <a:t>Frequent dieting</a:t>
            </a:r>
          </a:p>
          <a:p>
            <a:r>
              <a:rPr lang="en-US" sz="1800" dirty="0" smtClean="0"/>
              <a:t>Extreme concern with body size and Shape</a:t>
            </a:r>
          </a:p>
          <a:p>
            <a:r>
              <a:rPr lang="en-US" sz="1800" dirty="0" smtClean="0"/>
              <a:t>Extreme mood swings</a:t>
            </a:r>
          </a:p>
          <a:p>
            <a:r>
              <a:rPr lang="en-US" sz="1800" dirty="0" smtClean="0"/>
              <a:t>Sleep problems</a:t>
            </a:r>
          </a:p>
          <a:p>
            <a:r>
              <a:rPr lang="en-US" sz="1800" dirty="0" smtClean="0"/>
              <a:t>Muscle weakness</a:t>
            </a:r>
          </a:p>
          <a:p>
            <a:r>
              <a:rPr lang="en-US" sz="1800" dirty="0" smtClean="0"/>
              <a:t>Fainting/syncope</a:t>
            </a:r>
          </a:p>
          <a:p>
            <a:r>
              <a:rPr lang="en-US" sz="1800" dirty="0" smtClean="0"/>
              <a:t>Dizziness, especially upon standing</a:t>
            </a:r>
          </a:p>
          <a:p>
            <a:pPr marL="0" indent="0">
              <a:buNone/>
            </a:pPr>
            <a:endParaRPr lang="en-US" sz="1800" dirty="0"/>
          </a:p>
        </p:txBody>
      </p:sp>
    </p:spTree>
    <p:extLst>
      <p:ext uri="{BB962C8B-B14F-4D97-AF65-F5344CB8AC3E}">
        <p14:creationId xmlns:p14="http://schemas.microsoft.com/office/powerpoint/2010/main" val="1830797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3">
              <a:shade val="50000"/>
            </a:schemeClr>
          </a:lnRef>
          <a:fillRef idx="1">
            <a:schemeClr val="accent3"/>
          </a:fillRef>
          <a:effectRef idx="0">
            <a:schemeClr val="accent3"/>
          </a:effectRef>
          <a:fontRef idx="minor">
            <a:schemeClr val="lt1"/>
          </a:fontRef>
        </p:style>
        <p:txBody>
          <a:bodyPr/>
          <a:lstStyle/>
          <a:p>
            <a:r>
              <a:rPr lang="en-US" b="1" dirty="0" smtClean="0"/>
              <a:t>Intervention</a:t>
            </a:r>
            <a:endParaRPr lang="en-US" b="1" dirty="0"/>
          </a:p>
        </p:txBody>
      </p:sp>
      <p:sp>
        <p:nvSpPr>
          <p:cNvPr id="3" name="Content Placeholder 2"/>
          <p:cNvSpPr>
            <a:spLocks noGrp="1"/>
          </p:cNvSpPr>
          <p:nvPr>
            <p:ph idx="1"/>
          </p:nvPr>
        </p:nvSpPr>
        <p:spPr/>
        <p:txBody>
          <a:bodyPr>
            <a:normAutofit/>
          </a:bodyPr>
          <a:lstStyle/>
          <a:p>
            <a:pPr marL="0" indent="0">
              <a:buNone/>
            </a:pPr>
            <a:r>
              <a:rPr lang="en-US" sz="2000" dirty="0" smtClean="0"/>
              <a:t>Early intervention helps prevent serious psychological and health consequences. eating disorders are unique among mental health disorders in that they manifest in physical health complications which can lead to serious health issues such as diabetes, cancer, organ failure and even death if not treated.</a:t>
            </a:r>
          </a:p>
          <a:p>
            <a:pPr marL="0" indent="0">
              <a:buNone/>
            </a:pPr>
            <a:r>
              <a:rPr lang="en-US" sz="2000" dirty="0"/>
              <a:t> </a:t>
            </a:r>
            <a:r>
              <a:rPr lang="en-US" sz="2000" dirty="0" smtClean="0"/>
              <a:t>           It is important to acknowledge that developing an eating disorder is not a conscious choice. People suffering from eating disorder often do not understand the severity of their illness and are thus reluctant to seek help. It is critical to pursue early intervention strategies, such as education and screening, to prevent chronic malnutrition, long-term health complications and death. In other words , detecting and treating eating disorder as soon as possible has the potential to save lives.</a:t>
            </a:r>
            <a:endParaRPr lang="en-US" sz="2000" dirty="0"/>
          </a:p>
        </p:txBody>
      </p:sp>
    </p:spTree>
    <p:extLst>
      <p:ext uri="{BB962C8B-B14F-4D97-AF65-F5344CB8AC3E}">
        <p14:creationId xmlns:p14="http://schemas.microsoft.com/office/powerpoint/2010/main" val="6100485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3600" y="1828800"/>
            <a:ext cx="4495800" cy="2554545"/>
          </a:xfrm>
          <a:prstGeom prst="rect">
            <a:avLst/>
          </a:prstGeom>
          <a:noFill/>
        </p:spPr>
        <p:txBody>
          <a:bodyPr wrap="square" rtlCol="0">
            <a:spAutoFit/>
          </a:bodyPr>
          <a:lstStyle/>
          <a:p>
            <a:r>
              <a:rPr lang="en-US" sz="8000" dirty="0" smtClean="0">
                <a:solidFill>
                  <a:schemeClr val="accent1">
                    <a:lumMod val="75000"/>
                  </a:schemeClr>
                </a:solidFill>
                <a:latin typeface="Algerian" pitchFamily="82" charset="0"/>
              </a:rPr>
              <a:t>Thank You</a:t>
            </a:r>
            <a:endParaRPr lang="en-US" sz="8000" dirty="0">
              <a:solidFill>
                <a:schemeClr val="accent1">
                  <a:lumMod val="75000"/>
                </a:schemeClr>
              </a:solidFill>
              <a:latin typeface="Algerian" pitchFamily="82" charset="0"/>
            </a:endParaRPr>
          </a:p>
        </p:txBody>
      </p:sp>
    </p:spTree>
    <p:extLst>
      <p:ext uri="{BB962C8B-B14F-4D97-AF65-F5344CB8AC3E}">
        <p14:creationId xmlns:p14="http://schemas.microsoft.com/office/powerpoint/2010/main" val="15105986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1172</TotalTime>
  <Words>345</Words>
  <Application>Microsoft Office PowerPoint</Application>
  <PresentationFormat>On-screen Show (4:3)</PresentationFormat>
  <Paragraphs>30</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Feeding and Eating disorders</vt:lpstr>
      <vt:lpstr>PowerPoint Presentation</vt:lpstr>
      <vt:lpstr>Subtypes </vt:lpstr>
      <vt:lpstr>Diagnostic Criteria</vt:lpstr>
      <vt:lpstr>Symptoms</vt:lpstr>
      <vt:lpstr>Intervention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Feeding and Eating disorders</dc:title>
  <dc:creator>MY PC</dc:creator>
  <cp:lastModifiedBy>MY PC</cp:lastModifiedBy>
  <cp:revision>15</cp:revision>
  <dcterms:created xsi:type="dcterms:W3CDTF">2020-04-02T16:14:30Z</dcterms:created>
  <dcterms:modified xsi:type="dcterms:W3CDTF">2020-04-03T11:46:43Z</dcterms:modified>
</cp:coreProperties>
</file>